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7" r:id="rId6"/>
    <p:sldId id="263" r:id="rId7"/>
    <p:sldId id="268" r:id="rId8"/>
    <p:sldId id="269" r:id="rId9"/>
    <p:sldId id="262" r:id="rId10"/>
    <p:sldId id="265" r:id="rId11"/>
  </p:sldIdLst>
  <p:sldSz cx="18288000" cy="10287000"/>
  <p:notesSz cx="6858000" cy="9144000"/>
  <p:embeddedFontLst>
    <p:embeddedFont>
      <p:font typeface="Accordion Black" panose="020B0604020202020204" charset="-128"/>
      <p:regular r:id="rId12"/>
    </p:embeddedFont>
    <p:embeddedFont>
      <p:font typeface="Helvetica World Bold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4186" y="-2600674"/>
            <a:ext cx="14777046" cy="15720261"/>
          </a:xfrm>
          <a:custGeom>
            <a:avLst/>
            <a:gdLst/>
            <a:ahLst/>
            <a:cxnLst/>
            <a:rect l="l" t="t" r="r" b="b"/>
            <a:pathLst>
              <a:path w="14777046" h="15720261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443397"/>
            <a:ext cx="9315466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43"/>
              </a:lnSpc>
              <a:spcBef>
                <a:spcPct val="0"/>
              </a:spcBef>
            </a:pPr>
            <a:r>
              <a:rPr lang="en-US" sz="1150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Projeto</a:t>
            </a:r>
            <a:r>
              <a:rPr lang="en-US" sz="1150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FAP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42780" y="6057900"/>
            <a:ext cx="619622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A84F5FB-2F57-493C-B0A9-F1DBB40BE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4" y="3036909"/>
            <a:ext cx="7021756" cy="2379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5216" y="-2929365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859949"/>
            <a:ext cx="9705560" cy="185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Obrigado</a:t>
            </a:r>
            <a:r>
              <a:rPr lang="en-US" sz="11509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!!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16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2517727"/>
            <a:ext cx="7150565" cy="5629445"/>
          </a:xfrm>
          <a:custGeom>
            <a:avLst/>
            <a:gdLst/>
            <a:ahLst/>
            <a:cxnLst/>
            <a:rect l="l" t="t" r="r" b="b"/>
            <a:pathLst>
              <a:path w="7150565" h="5629445">
                <a:moveTo>
                  <a:pt x="0" y="0"/>
                </a:moveTo>
                <a:lnTo>
                  <a:pt x="7150565" y="0"/>
                </a:lnTo>
                <a:lnTo>
                  <a:pt x="7150565" y="5629445"/>
                </a:lnTo>
                <a:lnTo>
                  <a:pt x="0" y="562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71525"/>
            <a:ext cx="6236709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Equipe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" y="2324101"/>
            <a:ext cx="7150565" cy="6151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-269875">
              <a:lnSpc>
                <a:spcPts val="9128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Gerente</a:t>
            </a:r>
            <a:r>
              <a:rPr lang="en-US" sz="3200" dirty="0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: </a:t>
            </a:r>
            <a:r>
              <a:rPr lang="en-US" sz="3200" b="1" dirty="0" err="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Ítalo</a:t>
            </a:r>
            <a:r>
              <a:rPr lang="en-US" sz="3200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Santos</a:t>
            </a:r>
            <a:endParaRPr lang="en-US" sz="3200" b="1" dirty="0">
              <a:solidFill>
                <a:srgbClr val="000000"/>
              </a:solidFill>
              <a:latin typeface="Accordion Black"/>
              <a:ea typeface="Accordion Black"/>
              <a:cs typeface="Helvetica World Bold"/>
              <a:sym typeface="Helvetica World Bold"/>
            </a:endParaRPr>
          </a:p>
          <a:p>
            <a:pPr marL="0" lvl="1" indent="-269875">
              <a:lnSpc>
                <a:spcPts val="9128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Desenvolvedor</a:t>
            </a:r>
            <a:r>
              <a:rPr lang="en-US" sz="2800" dirty="0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 de software:</a:t>
            </a:r>
          </a:p>
          <a:p>
            <a:pPr marL="269874" lvl="1" algn="l">
              <a:lnSpc>
                <a:spcPts val="3499"/>
              </a:lnSpc>
            </a:pP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	</a:t>
            </a:r>
            <a:r>
              <a:rPr lang="en-US" sz="2499" b="1" dirty="0" err="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Ítalo</a:t>
            </a: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Santos e Diego Felipe</a:t>
            </a:r>
          </a:p>
          <a:p>
            <a:pPr marL="0" lvl="1" indent="-269875">
              <a:lnSpc>
                <a:spcPts val="9128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Engenheiro</a:t>
            </a:r>
            <a:r>
              <a:rPr lang="en-US" sz="2800" dirty="0">
                <a:solidFill>
                  <a:srgbClr val="000000"/>
                </a:solidFill>
                <a:latin typeface="Accordion Black"/>
                <a:ea typeface="Accordion Black"/>
                <a:sym typeface="Helvetica World Bold"/>
              </a:rPr>
              <a:t>(a) de dados:</a:t>
            </a:r>
          </a:p>
          <a:p>
            <a:pPr marL="269874" lvl="1">
              <a:lnSpc>
                <a:spcPts val="3499"/>
              </a:lnSpc>
            </a:pP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	</a:t>
            </a:r>
            <a:r>
              <a:rPr lang="en-US" sz="2499" b="1" dirty="0" err="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Joelma</a:t>
            </a: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Rodrigues, Larissa Gabriella, 	Maria Vitória e </a:t>
            </a:r>
            <a:r>
              <a:rPr lang="en-US" sz="2499" b="1" dirty="0" err="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Millena</a:t>
            </a: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Conolly</a:t>
            </a:r>
          </a:p>
          <a:p>
            <a:pPr marL="269874" lvl="1"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269874" lvl="1"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269874" lvl="1" algn="l">
              <a:lnSpc>
                <a:spcPts val="3499"/>
              </a:lnSpc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269275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6236709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Tecnologias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796194"/>
            <a:ext cx="9717646" cy="4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2E416403-863B-4456-B562-F61437545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758723"/>
            <a:ext cx="2653176" cy="265317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7C86BD3-E908-4B0B-ADBB-DC5531315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76" y="1503341"/>
            <a:ext cx="4781908" cy="292331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7C09F2FF-37EF-42A9-89AF-BF1870F99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940" y="4717901"/>
            <a:ext cx="4876800" cy="11906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E943681-CD4A-42DF-86FC-15B8B541E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573" y="1870587"/>
            <a:ext cx="2280774" cy="2280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8801100" cy="105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Arquitetura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do software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5F218E9-9251-4D22-ADC2-98FEFDD36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2" y="2235379"/>
            <a:ext cx="12192000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8801100" cy="105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Banco de dados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AA1E2C7-8781-4106-9288-5333C192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34" y="1822647"/>
            <a:ext cx="11529781" cy="64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6236709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Codigo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: </a:t>
            </a: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Empresa</a:t>
            </a:r>
            <a:endParaRPr lang="en-US" sz="6520" dirty="0">
              <a:solidFill>
                <a:srgbClr val="000000"/>
              </a:solidFill>
              <a:latin typeface="Accordion Black"/>
              <a:ea typeface="Accordion Black"/>
              <a:cs typeface="Accordion Black"/>
              <a:sym typeface="Accordion Black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E513327F-3DEA-41AA-9460-FAAF9757C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62" y="1815798"/>
            <a:ext cx="13041338" cy="68942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6236709" cy="109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8"/>
              </a:lnSpc>
              <a:spcBef>
                <a:spcPct val="0"/>
              </a:spcBef>
            </a:pPr>
            <a:r>
              <a:rPr lang="pt-BR" sz="6520" dirty="0">
                <a:solidFill>
                  <a:srgbClr val="000000"/>
                </a:solidFill>
                <a:latin typeface="Accordion Black"/>
                <a:ea typeface="Accordion Black"/>
              </a:rPr>
              <a:t>Instituição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30C8CA5-E32C-4316-8D1C-CF45F370D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822647"/>
            <a:ext cx="12534900" cy="69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1525"/>
            <a:ext cx="6591300" cy="105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Codigo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: Professor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876A725-EBBA-436A-AA9B-9B39E31AD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876177"/>
            <a:ext cx="13848647" cy="66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71525"/>
            <a:ext cx="6236709" cy="105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Proximos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</a:t>
            </a:r>
            <a:r>
              <a:rPr lang="en-US" sz="6520" dirty="0" err="1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Passos</a:t>
            </a:r>
            <a:r>
              <a:rPr lang="en-US" sz="652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5934" y="1973130"/>
            <a:ext cx="6221268" cy="222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US" sz="2800" dirty="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Sequelize.js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É</a:t>
            </a:r>
            <a:r>
              <a:rPr lang="pt-BR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</a:rPr>
              <a:t> um ORM, iremos escrever código </a:t>
            </a:r>
            <a:r>
              <a:rPr lang="pt-BR" sz="2499" b="1" dirty="0" err="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</a:rPr>
              <a:t>TypeScript</a:t>
            </a:r>
            <a:r>
              <a:rPr lang="pt-BR" sz="2499" b="1" dirty="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</a:rPr>
              <a:t> para manipular tabelas e registros, sem precisar usar SQL diretamente.</a:t>
            </a:r>
            <a:endParaRPr lang="en-US" sz="2499" b="1" dirty="0">
              <a:solidFill>
                <a:srgbClr val="7373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FEDD60D-206C-4FB5-ACAD-6E9D189AD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3" y="2151458"/>
            <a:ext cx="5342250" cy="5342250"/>
          </a:xfrm>
          <a:prstGeom prst="rect">
            <a:avLst/>
          </a:prstGeom>
        </p:spPr>
      </p:pic>
      <p:sp>
        <p:nvSpPr>
          <p:cNvPr id="25" name="Freeform 14">
            <a:extLst>
              <a:ext uri="{FF2B5EF4-FFF2-40B4-BE49-F238E27FC236}">
                <a16:creationId xmlns:a16="http://schemas.microsoft.com/office/drawing/2014/main" id="{15EA30E5-E0EF-424C-9A75-27CE6272B21E}"/>
              </a:ext>
            </a:extLst>
          </p:cNvPr>
          <p:cNvSpPr/>
          <p:nvPr/>
        </p:nvSpPr>
        <p:spPr>
          <a:xfrm>
            <a:off x="8408147" y="4381500"/>
            <a:ext cx="5485680" cy="5259090"/>
          </a:xfrm>
          <a:custGeom>
            <a:avLst/>
            <a:gdLst/>
            <a:ahLst/>
            <a:cxnLst/>
            <a:rect l="l" t="t" r="r" b="b"/>
            <a:pathLst>
              <a:path w="5072198" h="6038331">
                <a:moveTo>
                  <a:pt x="0" y="0"/>
                </a:moveTo>
                <a:lnTo>
                  <a:pt x="5072198" y="0"/>
                </a:lnTo>
                <a:lnTo>
                  <a:pt x="5072198" y="6038331"/>
                </a:lnTo>
                <a:lnTo>
                  <a:pt x="0" y="6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80</Words>
  <Application>Microsoft Office PowerPoint</Application>
  <PresentationFormat>Personalizar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Helvetica World Bold</vt:lpstr>
      <vt:lpstr>Accordion Black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Monocrome Business Company Presentation</dc:title>
  <dc:creator>Diego Felipe</dc:creator>
  <cp:lastModifiedBy>Diego Felipe</cp:lastModifiedBy>
  <cp:revision>16</cp:revision>
  <dcterms:created xsi:type="dcterms:W3CDTF">2006-08-16T00:00:00Z</dcterms:created>
  <dcterms:modified xsi:type="dcterms:W3CDTF">2024-10-11T17:25:51Z</dcterms:modified>
  <dc:identifier>DAGSnbw11iw</dc:identifier>
</cp:coreProperties>
</file>